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8288000" cy="10287000"/>
  <p:notesSz cx="6858000" cy="9144000"/>
  <p:embeddedFontLst>
    <p:embeddedFont>
      <p:font typeface="Poppins" panose="00000500000000000000" pitchFamily="2" charset="-94"/>
      <p:regular r:id="rId8"/>
    </p:embeddedFont>
    <p:embeddedFont>
      <p:font typeface="Poppins Bold" panose="020B0604020202020204" charset="-94"/>
      <p:regular r:id="rId9"/>
    </p:embeddedFont>
    <p:embeddedFont>
      <p:font typeface="Poppins Extra-Light" panose="020B0604020202020204" charset="-94"/>
      <p:regular r:id="rId10"/>
    </p:embeddedFont>
    <p:embeddedFont>
      <p:font typeface="Poppins Heavy" panose="020B0604020202020204" charset="-94"/>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tr-TR"/>
          </a:p>
        </p:txBody>
      </p:sp>
      <p:sp>
        <p:nvSpPr>
          <p:cNvPr id="3" name="Freeform 3"/>
          <p:cNvSpPr/>
          <p:nvPr/>
        </p:nvSpPr>
        <p:spPr>
          <a:xfrm>
            <a:off x="5745882" y="1218197"/>
            <a:ext cx="6796236" cy="1780122"/>
          </a:xfrm>
          <a:custGeom>
            <a:avLst/>
            <a:gdLst/>
            <a:ahLst/>
            <a:cxnLst/>
            <a:rect l="l" t="t" r="r" b="b"/>
            <a:pathLst>
              <a:path w="6796236" h="1780122">
                <a:moveTo>
                  <a:pt x="0" y="0"/>
                </a:moveTo>
                <a:lnTo>
                  <a:pt x="6796236" y="0"/>
                </a:lnTo>
                <a:lnTo>
                  <a:pt x="6796236" y="1780122"/>
                </a:lnTo>
                <a:lnTo>
                  <a:pt x="0" y="1780122"/>
                </a:lnTo>
                <a:lnTo>
                  <a:pt x="0" y="0"/>
                </a:lnTo>
                <a:close/>
              </a:path>
            </a:pathLst>
          </a:custGeom>
          <a:blipFill>
            <a:blip r:embed="rId3"/>
            <a:stretch>
              <a:fillRect t="-142189" b="-139595"/>
            </a:stretch>
          </a:blipFill>
        </p:spPr>
        <p:txBody>
          <a:bodyPr/>
          <a:lstStyle/>
          <a:p>
            <a:endParaRPr lang="tr-TR"/>
          </a:p>
        </p:txBody>
      </p:sp>
      <p:sp>
        <p:nvSpPr>
          <p:cNvPr id="4" name="TextBox 4"/>
          <p:cNvSpPr txBox="1"/>
          <p:nvPr/>
        </p:nvSpPr>
        <p:spPr>
          <a:xfrm>
            <a:off x="6921665" y="4357964"/>
            <a:ext cx="4444669" cy="1571071"/>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Poppins Bold"/>
                <a:ea typeface="Poppins Bold"/>
                <a:cs typeface="Poppins Bold"/>
                <a:sym typeface="Poppins Bold"/>
              </a:rPr>
              <a:t>SUNUM</a:t>
            </a:r>
          </a:p>
        </p:txBody>
      </p:sp>
      <p:sp>
        <p:nvSpPr>
          <p:cNvPr id="5" name="TextBox 5"/>
          <p:cNvSpPr txBox="1"/>
          <p:nvPr/>
        </p:nvSpPr>
        <p:spPr>
          <a:xfrm>
            <a:off x="6985331" y="5698205"/>
            <a:ext cx="4317339" cy="934687"/>
          </a:xfrm>
          <a:prstGeom prst="rect">
            <a:avLst/>
          </a:prstGeom>
        </p:spPr>
        <p:txBody>
          <a:bodyPr lIns="0" tIns="0" rIns="0" bIns="0" rtlCol="0" anchor="t">
            <a:spAutoFit/>
          </a:bodyPr>
          <a:lstStyle/>
          <a:p>
            <a:pPr algn="ctr">
              <a:lnSpc>
                <a:spcPts val="7279"/>
              </a:lnSpc>
            </a:pPr>
            <a:r>
              <a:rPr lang="en-US" sz="5199" b="1">
                <a:solidFill>
                  <a:srgbClr val="000000"/>
                </a:solidFill>
                <a:latin typeface="Poppins Bold"/>
                <a:ea typeface="Poppins Bold"/>
                <a:cs typeface="Poppins Bold"/>
                <a:sym typeface="Poppins Bold"/>
              </a:rPr>
              <a:t>TASLAK</a:t>
            </a:r>
          </a:p>
        </p:txBody>
      </p:sp>
      <p:sp>
        <p:nvSpPr>
          <p:cNvPr id="6" name="TextBox 6"/>
          <p:cNvSpPr txBox="1"/>
          <p:nvPr/>
        </p:nvSpPr>
        <p:spPr>
          <a:xfrm>
            <a:off x="7877886" y="8103569"/>
            <a:ext cx="2532228" cy="509872"/>
          </a:xfrm>
          <a:prstGeom prst="rect">
            <a:avLst/>
          </a:prstGeom>
        </p:spPr>
        <p:txBody>
          <a:bodyPr lIns="0" tIns="0" rIns="0" bIns="0" rtlCol="0" anchor="t">
            <a:spAutoFit/>
          </a:bodyPr>
          <a:lstStyle/>
          <a:p>
            <a:pPr algn="ctr">
              <a:lnSpc>
                <a:spcPts val="3919"/>
              </a:lnSpc>
            </a:pPr>
            <a:r>
              <a:rPr lang="en-US" sz="2799">
                <a:solidFill>
                  <a:srgbClr val="000000"/>
                </a:solidFill>
                <a:latin typeface="Poppins"/>
                <a:ea typeface="Poppins"/>
                <a:cs typeface="Poppins"/>
                <a:sym typeface="Poppins"/>
              </a:rPr>
              <a:t>Hazırlayan Kişi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tr-TR"/>
          </a:p>
        </p:txBody>
      </p:sp>
      <p:sp>
        <p:nvSpPr>
          <p:cNvPr id="3" name="TextBox 3"/>
          <p:cNvSpPr txBox="1"/>
          <p:nvPr/>
        </p:nvSpPr>
        <p:spPr>
          <a:xfrm>
            <a:off x="3302668" y="771525"/>
            <a:ext cx="10107232" cy="1652336"/>
          </a:xfrm>
          <a:prstGeom prst="rect">
            <a:avLst/>
          </a:prstGeom>
        </p:spPr>
        <p:txBody>
          <a:bodyPr lIns="0" tIns="0" rIns="0" bIns="0" rtlCol="0" anchor="t">
            <a:spAutoFit/>
          </a:bodyPr>
          <a:lstStyle/>
          <a:p>
            <a:pPr algn="l">
              <a:lnSpc>
                <a:spcPts val="12880"/>
              </a:lnSpc>
            </a:pPr>
            <a:r>
              <a:rPr lang="en-US" sz="9200" b="1">
                <a:solidFill>
                  <a:srgbClr val="000000"/>
                </a:solidFill>
                <a:latin typeface="Poppins Heavy"/>
                <a:ea typeface="Poppins Heavy"/>
                <a:cs typeface="Poppins Heavy"/>
                <a:sym typeface="Poppins Heavy"/>
              </a:rPr>
              <a:t>Başlık ekle</a:t>
            </a:r>
          </a:p>
        </p:txBody>
      </p:sp>
      <p:sp>
        <p:nvSpPr>
          <p:cNvPr id="4" name="TextBox 4"/>
          <p:cNvSpPr txBox="1"/>
          <p:nvPr/>
        </p:nvSpPr>
        <p:spPr>
          <a:xfrm>
            <a:off x="3302668" y="2280986"/>
            <a:ext cx="10107232" cy="868614"/>
          </a:xfrm>
          <a:prstGeom prst="rect">
            <a:avLst/>
          </a:prstGeom>
        </p:spPr>
        <p:txBody>
          <a:bodyPr lIns="0" tIns="0" rIns="0" bIns="0" rtlCol="0" anchor="t">
            <a:spAutoFit/>
          </a:bodyPr>
          <a:lstStyle/>
          <a:p>
            <a:pPr algn="l">
              <a:lnSpc>
                <a:spcPts val="6719"/>
              </a:lnSpc>
            </a:pPr>
            <a:r>
              <a:rPr lang="en-US" sz="4800" b="1">
                <a:solidFill>
                  <a:srgbClr val="000000"/>
                </a:solidFill>
                <a:latin typeface="Poppins Bold"/>
                <a:ea typeface="Poppins Bold"/>
                <a:cs typeface="Poppins Bold"/>
                <a:sym typeface="Poppins Bold"/>
              </a:rPr>
              <a:t>Alt başlık ekle</a:t>
            </a:r>
          </a:p>
        </p:txBody>
      </p:sp>
      <p:sp>
        <p:nvSpPr>
          <p:cNvPr id="5" name="TextBox 5"/>
          <p:cNvSpPr txBox="1"/>
          <p:nvPr/>
        </p:nvSpPr>
        <p:spPr>
          <a:xfrm>
            <a:off x="3302668" y="3507005"/>
            <a:ext cx="10107232" cy="2519918"/>
          </a:xfrm>
          <a:prstGeom prst="rect">
            <a:avLst/>
          </a:prstGeom>
        </p:spPr>
        <p:txBody>
          <a:bodyPr lIns="0" tIns="0" rIns="0" bIns="0" rtlCol="0" anchor="t">
            <a:spAutoFit/>
          </a:bodyPr>
          <a:lstStyle/>
          <a:p>
            <a:pPr algn="l">
              <a:lnSpc>
                <a:spcPts val="3359"/>
              </a:lnSpc>
            </a:pPr>
            <a:r>
              <a:rPr lang="en-US" sz="2400">
                <a:solidFill>
                  <a:srgbClr val="000000"/>
                </a:solidFill>
                <a:latin typeface="Poppins"/>
                <a:ea typeface="Poppins"/>
                <a:cs typeface="Poppins"/>
                <a:sym typeface="Poppins"/>
              </a:rPr>
              <a:t>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a:t>
            </a:r>
          </a:p>
        </p:txBody>
      </p:sp>
      <p:sp>
        <p:nvSpPr>
          <p:cNvPr id="6" name="TextBox 6"/>
          <p:cNvSpPr txBox="1"/>
          <p:nvPr/>
        </p:nvSpPr>
        <p:spPr>
          <a:xfrm>
            <a:off x="3302668" y="9172575"/>
            <a:ext cx="11000577" cy="509872"/>
          </a:xfrm>
          <a:prstGeom prst="rect">
            <a:avLst/>
          </a:prstGeom>
        </p:spPr>
        <p:txBody>
          <a:bodyPr lIns="0" tIns="0" rIns="0" bIns="0" rtlCol="0" anchor="t">
            <a:spAutoFit/>
          </a:bodyPr>
          <a:lstStyle/>
          <a:p>
            <a:pPr algn="l">
              <a:lnSpc>
                <a:spcPts val="3919"/>
              </a:lnSpc>
            </a:pPr>
            <a:r>
              <a:rPr lang="en-US" sz="2799">
                <a:solidFill>
                  <a:srgbClr val="000000"/>
                </a:solidFill>
                <a:latin typeface="Poppins Extra-Light"/>
                <a:ea typeface="Poppins Extra-Light"/>
                <a:cs typeface="Poppins Extra-Light"/>
                <a:sym typeface="Poppins Extra-Light"/>
              </a:rPr>
              <a:t>www.betonex.com.tr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tr-TR"/>
          </a:p>
        </p:txBody>
      </p:sp>
      <p:grpSp>
        <p:nvGrpSpPr>
          <p:cNvPr id="3" name="Group 3"/>
          <p:cNvGrpSpPr/>
          <p:nvPr/>
        </p:nvGrpSpPr>
        <p:grpSpPr>
          <a:xfrm>
            <a:off x="2996292" y="3194384"/>
            <a:ext cx="5752598" cy="4204070"/>
            <a:chOff x="0" y="0"/>
            <a:chExt cx="1515088" cy="1107245"/>
          </a:xfrm>
        </p:grpSpPr>
        <p:sp>
          <p:nvSpPr>
            <p:cNvPr id="4" name="Freeform 4"/>
            <p:cNvSpPr/>
            <p:nvPr/>
          </p:nvSpPr>
          <p:spPr>
            <a:xfrm>
              <a:off x="0" y="0"/>
              <a:ext cx="1515088" cy="1107245"/>
            </a:xfrm>
            <a:custGeom>
              <a:avLst/>
              <a:gdLst/>
              <a:ahLst/>
              <a:cxnLst/>
              <a:rect l="l" t="t" r="r" b="b"/>
              <a:pathLst>
                <a:path w="1515088" h="1107245">
                  <a:moveTo>
                    <a:pt x="20187" y="0"/>
                  </a:moveTo>
                  <a:lnTo>
                    <a:pt x="1494901" y="0"/>
                  </a:lnTo>
                  <a:cubicBezTo>
                    <a:pt x="1506050" y="0"/>
                    <a:pt x="1515088" y="9038"/>
                    <a:pt x="1515088" y="20187"/>
                  </a:cubicBezTo>
                  <a:lnTo>
                    <a:pt x="1515088" y="1087058"/>
                  </a:lnTo>
                  <a:cubicBezTo>
                    <a:pt x="1515088" y="1098207"/>
                    <a:pt x="1506050" y="1107245"/>
                    <a:pt x="1494901" y="1107245"/>
                  </a:cubicBezTo>
                  <a:lnTo>
                    <a:pt x="20187" y="1107245"/>
                  </a:lnTo>
                  <a:cubicBezTo>
                    <a:pt x="9038" y="1107245"/>
                    <a:pt x="0" y="1098207"/>
                    <a:pt x="0" y="1087058"/>
                  </a:cubicBezTo>
                  <a:lnTo>
                    <a:pt x="0" y="20187"/>
                  </a:lnTo>
                  <a:cubicBezTo>
                    <a:pt x="0" y="9038"/>
                    <a:pt x="9038" y="0"/>
                    <a:pt x="20187" y="0"/>
                  </a:cubicBezTo>
                  <a:close/>
                </a:path>
              </a:pathLst>
            </a:custGeom>
            <a:solidFill>
              <a:srgbClr val="C3E9F7"/>
            </a:solidFill>
            <a:ln w="19050" cap="sq">
              <a:solidFill>
                <a:srgbClr val="000000"/>
              </a:solidFill>
              <a:prstDash val="solid"/>
              <a:miter/>
            </a:ln>
          </p:spPr>
          <p:txBody>
            <a:bodyPr/>
            <a:lstStyle/>
            <a:p>
              <a:endParaRPr lang="tr-TR"/>
            </a:p>
          </p:txBody>
        </p:sp>
        <p:sp>
          <p:nvSpPr>
            <p:cNvPr id="5" name="TextBox 5"/>
            <p:cNvSpPr txBox="1"/>
            <p:nvPr/>
          </p:nvSpPr>
          <p:spPr>
            <a:xfrm>
              <a:off x="0" y="-47625"/>
              <a:ext cx="1515088" cy="115487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9539110" y="3194384"/>
            <a:ext cx="5752598" cy="4204070"/>
            <a:chOff x="0" y="0"/>
            <a:chExt cx="1515088" cy="1107245"/>
          </a:xfrm>
        </p:grpSpPr>
        <p:sp>
          <p:nvSpPr>
            <p:cNvPr id="7" name="Freeform 7"/>
            <p:cNvSpPr/>
            <p:nvPr/>
          </p:nvSpPr>
          <p:spPr>
            <a:xfrm>
              <a:off x="0" y="0"/>
              <a:ext cx="1515088" cy="1107245"/>
            </a:xfrm>
            <a:custGeom>
              <a:avLst/>
              <a:gdLst/>
              <a:ahLst/>
              <a:cxnLst/>
              <a:rect l="l" t="t" r="r" b="b"/>
              <a:pathLst>
                <a:path w="1515088" h="1107245">
                  <a:moveTo>
                    <a:pt x="20187" y="0"/>
                  </a:moveTo>
                  <a:lnTo>
                    <a:pt x="1494901" y="0"/>
                  </a:lnTo>
                  <a:cubicBezTo>
                    <a:pt x="1506050" y="0"/>
                    <a:pt x="1515088" y="9038"/>
                    <a:pt x="1515088" y="20187"/>
                  </a:cubicBezTo>
                  <a:lnTo>
                    <a:pt x="1515088" y="1087058"/>
                  </a:lnTo>
                  <a:cubicBezTo>
                    <a:pt x="1515088" y="1098207"/>
                    <a:pt x="1506050" y="1107245"/>
                    <a:pt x="1494901" y="1107245"/>
                  </a:cubicBezTo>
                  <a:lnTo>
                    <a:pt x="20187" y="1107245"/>
                  </a:lnTo>
                  <a:cubicBezTo>
                    <a:pt x="9038" y="1107245"/>
                    <a:pt x="0" y="1098207"/>
                    <a:pt x="0" y="1087058"/>
                  </a:cubicBezTo>
                  <a:lnTo>
                    <a:pt x="0" y="20187"/>
                  </a:lnTo>
                  <a:cubicBezTo>
                    <a:pt x="0" y="9038"/>
                    <a:pt x="9038" y="0"/>
                    <a:pt x="20187" y="0"/>
                  </a:cubicBezTo>
                  <a:close/>
                </a:path>
              </a:pathLst>
            </a:custGeom>
            <a:solidFill>
              <a:srgbClr val="C3E9F7"/>
            </a:solidFill>
            <a:ln w="19050" cap="sq">
              <a:solidFill>
                <a:srgbClr val="000000"/>
              </a:solidFill>
              <a:prstDash val="solid"/>
              <a:miter/>
            </a:ln>
          </p:spPr>
          <p:txBody>
            <a:bodyPr/>
            <a:lstStyle/>
            <a:p>
              <a:endParaRPr lang="tr-TR"/>
            </a:p>
          </p:txBody>
        </p:sp>
        <p:sp>
          <p:nvSpPr>
            <p:cNvPr id="8" name="TextBox 8"/>
            <p:cNvSpPr txBox="1"/>
            <p:nvPr/>
          </p:nvSpPr>
          <p:spPr>
            <a:xfrm>
              <a:off x="0" y="-47625"/>
              <a:ext cx="1515088" cy="115487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6534621" y="1625722"/>
            <a:ext cx="5218758" cy="934687"/>
          </a:xfrm>
          <a:prstGeom prst="rect">
            <a:avLst/>
          </a:prstGeom>
        </p:spPr>
        <p:txBody>
          <a:bodyPr lIns="0" tIns="0" rIns="0" bIns="0" rtlCol="0" anchor="t">
            <a:spAutoFit/>
          </a:bodyPr>
          <a:lstStyle/>
          <a:p>
            <a:pPr algn="ctr">
              <a:lnSpc>
                <a:spcPts val="7279"/>
              </a:lnSpc>
            </a:pPr>
            <a:r>
              <a:rPr lang="en-US" sz="5199" b="1">
                <a:solidFill>
                  <a:srgbClr val="000000"/>
                </a:solidFill>
                <a:latin typeface="Poppins Bold"/>
                <a:ea typeface="Poppins Bold"/>
                <a:cs typeface="Poppins Bold"/>
                <a:sym typeface="Poppins Bold"/>
              </a:rPr>
              <a:t>GÖRSEL ALAN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tr-TR"/>
          </a:p>
        </p:txBody>
      </p:sp>
      <p:grpSp>
        <p:nvGrpSpPr>
          <p:cNvPr id="3" name="Group 3"/>
          <p:cNvGrpSpPr/>
          <p:nvPr/>
        </p:nvGrpSpPr>
        <p:grpSpPr>
          <a:xfrm>
            <a:off x="9539110" y="3194384"/>
            <a:ext cx="5752598" cy="4508674"/>
            <a:chOff x="0" y="0"/>
            <a:chExt cx="1515088" cy="1187470"/>
          </a:xfrm>
        </p:grpSpPr>
        <p:sp>
          <p:nvSpPr>
            <p:cNvPr id="4" name="Freeform 4"/>
            <p:cNvSpPr/>
            <p:nvPr/>
          </p:nvSpPr>
          <p:spPr>
            <a:xfrm>
              <a:off x="0" y="0"/>
              <a:ext cx="1515088" cy="1187470"/>
            </a:xfrm>
            <a:custGeom>
              <a:avLst/>
              <a:gdLst/>
              <a:ahLst/>
              <a:cxnLst/>
              <a:rect l="l" t="t" r="r" b="b"/>
              <a:pathLst>
                <a:path w="1515088" h="1187470">
                  <a:moveTo>
                    <a:pt x="20187" y="0"/>
                  </a:moveTo>
                  <a:lnTo>
                    <a:pt x="1494901" y="0"/>
                  </a:lnTo>
                  <a:cubicBezTo>
                    <a:pt x="1506050" y="0"/>
                    <a:pt x="1515088" y="9038"/>
                    <a:pt x="1515088" y="20187"/>
                  </a:cubicBezTo>
                  <a:lnTo>
                    <a:pt x="1515088" y="1167283"/>
                  </a:lnTo>
                  <a:cubicBezTo>
                    <a:pt x="1515088" y="1178432"/>
                    <a:pt x="1506050" y="1187470"/>
                    <a:pt x="1494901" y="1187470"/>
                  </a:cubicBezTo>
                  <a:lnTo>
                    <a:pt x="20187" y="1187470"/>
                  </a:lnTo>
                  <a:cubicBezTo>
                    <a:pt x="9038" y="1187470"/>
                    <a:pt x="0" y="1178432"/>
                    <a:pt x="0" y="1167283"/>
                  </a:cubicBezTo>
                  <a:lnTo>
                    <a:pt x="0" y="20187"/>
                  </a:lnTo>
                  <a:cubicBezTo>
                    <a:pt x="0" y="9038"/>
                    <a:pt x="9038" y="0"/>
                    <a:pt x="20187" y="0"/>
                  </a:cubicBezTo>
                  <a:close/>
                </a:path>
              </a:pathLst>
            </a:custGeom>
            <a:solidFill>
              <a:srgbClr val="C3E9F7"/>
            </a:solidFill>
            <a:ln w="19050" cap="sq">
              <a:solidFill>
                <a:srgbClr val="000000"/>
              </a:solidFill>
              <a:prstDash val="solid"/>
              <a:miter/>
            </a:ln>
          </p:spPr>
          <p:txBody>
            <a:bodyPr/>
            <a:lstStyle/>
            <a:p>
              <a:endParaRPr lang="tr-TR"/>
            </a:p>
          </p:txBody>
        </p:sp>
        <p:sp>
          <p:nvSpPr>
            <p:cNvPr id="5" name="TextBox 5"/>
            <p:cNvSpPr txBox="1"/>
            <p:nvPr/>
          </p:nvSpPr>
          <p:spPr>
            <a:xfrm>
              <a:off x="0" y="-47625"/>
              <a:ext cx="1515088" cy="1235095"/>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302668" y="2280986"/>
            <a:ext cx="10107232" cy="868614"/>
          </a:xfrm>
          <a:prstGeom prst="rect">
            <a:avLst/>
          </a:prstGeom>
        </p:spPr>
        <p:txBody>
          <a:bodyPr lIns="0" tIns="0" rIns="0" bIns="0" rtlCol="0" anchor="t">
            <a:spAutoFit/>
          </a:bodyPr>
          <a:lstStyle/>
          <a:p>
            <a:pPr algn="l">
              <a:lnSpc>
                <a:spcPts val="6719"/>
              </a:lnSpc>
            </a:pPr>
            <a:r>
              <a:rPr lang="en-US" sz="4800" b="1">
                <a:solidFill>
                  <a:srgbClr val="000000"/>
                </a:solidFill>
                <a:latin typeface="Poppins Bold"/>
                <a:ea typeface="Poppins Bold"/>
                <a:cs typeface="Poppins Bold"/>
                <a:sym typeface="Poppins Bold"/>
              </a:rPr>
              <a:t>Alt başlık ekle</a:t>
            </a:r>
          </a:p>
        </p:txBody>
      </p:sp>
      <p:sp>
        <p:nvSpPr>
          <p:cNvPr id="7" name="TextBox 7"/>
          <p:cNvSpPr txBox="1"/>
          <p:nvPr/>
        </p:nvSpPr>
        <p:spPr>
          <a:xfrm>
            <a:off x="3302668" y="3507005"/>
            <a:ext cx="5841332" cy="4196054"/>
          </a:xfrm>
          <a:prstGeom prst="rect">
            <a:avLst/>
          </a:prstGeom>
        </p:spPr>
        <p:txBody>
          <a:bodyPr lIns="0" tIns="0" rIns="0" bIns="0" rtlCol="0" anchor="t">
            <a:spAutoFit/>
          </a:bodyPr>
          <a:lstStyle/>
          <a:p>
            <a:pPr algn="l">
              <a:lnSpc>
                <a:spcPts val="3359"/>
              </a:lnSpc>
            </a:pPr>
            <a:r>
              <a:rPr lang="en-US" sz="2400">
                <a:solidFill>
                  <a:srgbClr val="000000"/>
                </a:solidFill>
                <a:latin typeface="Poppins"/>
                <a:ea typeface="Poppins"/>
                <a:cs typeface="Poppins"/>
                <a:sym typeface="Poppins"/>
              </a:rPr>
              <a:t>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 Birkaç satır gövde metni ekle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tr-TR"/>
          </a:p>
        </p:txBody>
      </p:sp>
      <p:sp>
        <p:nvSpPr>
          <p:cNvPr id="3" name="TextBox 3"/>
          <p:cNvSpPr txBox="1"/>
          <p:nvPr/>
        </p:nvSpPr>
        <p:spPr>
          <a:xfrm>
            <a:off x="4090384" y="4637756"/>
            <a:ext cx="10107232" cy="868614"/>
          </a:xfrm>
          <a:prstGeom prst="rect">
            <a:avLst/>
          </a:prstGeom>
        </p:spPr>
        <p:txBody>
          <a:bodyPr lIns="0" tIns="0" rIns="0" bIns="0" rtlCol="0" anchor="t">
            <a:spAutoFit/>
          </a:bodyPr>
          <a:lstStyle/>
          <a:p>
            <a:pPr algn="ctr">
              <a:lnSpc>
                <a:spcPts val="6719"/>
              </a:lnSpc>
            </a:pPr>
            <a:r>
              <a:rPr lang="en-US" sz="4800" b="1">
                <a:solidFill>
                  <a:srgbClr val="000000"/>
                </a:solidFill>
                <a:latin typeface="Poppins Bold"/>
                <a:ea typeface="Poppins Bold"/>
                <a:cs typeface="Poppins Bold"/>
                <a:sym typeface="Poppins Bold"/>
              </a:rPr>
              <a:t>Boş sayfa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tr-TR"/>
          </a:p>
        </p:txBody>
      </p:sp>
      <p:sp>
        <p:nvSpPr>
          <p:cNvPr id="3" name="Freeform 3"/>
          <p:cNvSpPr/>
          <p:nvPr/>
        </p:nvSpPr>
        <p:spPr>
          <a:xfrm>
            <a:off x="5745882" y="1218197"/>
            <a:ext cx="6796236" cy="1780122"/>
          </a:xfrm>
          <a:custGeom>
            <a:avLst/>
            <a:gdLst/>
            <a:ahLst/>
            <a:cxnLst/>
            <a:rect l="l" t="t" r="r" b="b"/>
            <a:pathLst>
              <a:path w="6796236" h="1780122">
                <a:moveTo>
                  <a:pt x="0" y="0"/>
                </a:moveTo>
                <a:lnTo>
                  <a:pt x="6796236" y="0"/>
                </a:lnTo>
                <a:lnTo>
                  <a:pt x="6796236" y="1780122"/>
                </a:lnTo>
                <a:lnTo>
                  <a:pt x="0" y="1780122"/>
                </a:lnTo>
                <a:lnTo>
                  <a:pt x="0" y="0"/>
                </a:lnTo>
                <a:close/>
              </a:path>
            </a:pathLst>
          </a:custGeom>
          <a:blipFill>
            <a:blip r:embed="rId3"/>
            <a:stretch>
              <a:fillRect t="-142189" b="-139595"/>
            </a:stretch>
          </a:blipFill>
        </p:spPr>
        <p:txBody>
          <a:bodyPr/>
          <a:lstStyle/>
          <a:p>
            <a:endParaRPr lang="tr-TR"/>
          </a:p>
        </p:txBody>
      </p:sp>
      <p:sp>
        <p:nvSpPr>
          <p:cNvPr id="4" name="TextBox 4"/>
          <p:cNvSpPr txBox="1"/>
          <p:nvPr/>
        </p:nvSpPr>
        <p:spPr>
          <a:xfrm>
            <a:off x="7877886" y="8103569"/>
            <a:ext cx="2532228" cy="509872"/>
          </a:xfrm>
          <a:prstGeom prst="rect">
            <a:avLst/>
          </a:prstGeom>
        </p:spPr>
        <p:txBody>
          <a:bodyPr lIns="0" tIns="0" rIns="0" bIns="0" rtlCol="0" anchor="t">
            <a:spAutoFit/>
          </a:bodyPr>
          <a:lstStyle/>
          <a:p>
            <a:pPr algn="ctr">
              <a:lnSpc>
                <a:spcPts val="3919"/>
              </a:lnSpc>
            </a:pPr>
            <a:r>
              <a:rPr lang="en-US" sz="2799">
                <a:solidFill>
                  <a:srgbClr val="000000"/>
                </a:solidFill>
                <a:latin typeface="Poppins"/>
                <a:ea typeface="Poppins"/>
                <a:cs typeface="Poppins"/>
                <a:sym typeface="Poppins"/>
              </a:rPr>
              <a:t>Hazırlayan Kişi</a:t>
            </a:r>
          </a:p>
        </p:txBody>
      </p:sp>
      <p:sp>
        <p:nvSpPr>
          <p:cNvPr id="5" name="TextBox 5"/>
          <p:cNvSpPr txBox="1"/>
          <p:nvPr/>
        </p:nvSpPr>
        <p:spPr>
          <a:xfrm>
            <a:off x="5826228" y="4236364"/>
            <a:ext cx="6635544" cy="1292341"/>
          </a:xfrm>
          <a:prstGeom prst="rect">
            <a:avLst/>
          </a:prstGeom>
        </p:spPr>
        <p:txBody>
          <a:bodyPr wrap="square" lIns="0" tIns="0" rIns="0" bIns="0" rtlCol="0" anchor="t">
            <a:spAutoFit/>
          </a:bodyPr>
          <a:lstStyle/>
          <a:p>
            <a:pPr algn="ctr">
              <a:lnSpc>
                <a:spcPts val="10639"/>
              </a:lnSpc>
            </a:pPr>
            <a:r>
              <a:rPr lang="en-US" sz="7599" b="1" dirty="0">
                <a:solidFill>
                  <a:srgbClr val="000000"/>
                </a:solidFill>
                <a:latin typeface="Poppins Bold"/>
                <a:ea typeface="Poppins Bold"/>
                <a:cs typeface="Poppins Bold"/>
                <a:sym typeface="Poppins Bold"/>
              </a:rPr>
              <a:t>TEŞEKKÜRLER</a:t>
            </a:r>
          </a:p>
        </p:txBody>
      </p:sp>
      <p:sp>
        <p:nvSpPr>
          <p:cNvPr id="6" name="TextBox 6"/>
          <p:cNvSpPr txBox="1"/>
          <p:nvPr/>
        </p:nvSpPr>
        <p:spPr>
          <a:xfrm>
            <a:off x="6985331" y="5528705"/>
            <a:ext cx="4317339" cy="651477"/>
          </a:xfrm>
          <a:prstGeom prst="rect">
            <a:avLst/>
          </a:prstGeom>
        </p:spPr>
        <p:txBody>
          <a:bodyPr lIns="0" tIns="0" rIns="0" bIns="0" rtlCol="0" anchor="t">
            <a:spAutoFit/>
          </a:bodyPr>
          <a:lstStyle/>
          <a:p>
            <a:pPr algn="ctr">
              <a:lnSpc>
                <a:spcPts val="5040"/>
              </a:lnSpc>
            </a:pPr>
            <a:r>
              <a:rPr lang="en-US" sz="3600" b="1">
                <a:solidFill>
                  <a:srgbClr val="000000"/>
                </a:solidFill>
                <a:latin typeface="Poppins Bold"/>
                <a:ea typeface="Poppins Bold"/>
                <a:cs typeface="Poppins Bold"/>
                <a:sym typeface="Poppins Bold"/>
              </a:rPr>
              <a:t>SAYFASI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169</Words>
  <Application>Microsoft Office PowerPoint</Application>
  <PresentationFormat>Özel</PresentationFormat>
  <Paragraphs>14</Paragraphs>
  <Slides>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vt:i4>
      </vt:variant>
    </vt:vector>
  </HeadingPairs>
  <TitlesOfParts>
    <vt:vector size="13" baseType="lpstr">
      <vt:lpstr>Arial</vt:lpstr>
      <vt:lpstr>Poppins Heavy</vt:lpstr>
      <vt:lpstr>Poppins</vt:lpstr>
      <vt:lpstr>Calibri</vt:lpstr>
      <vt:lpstr>Poppins Bold</vt:lpstr>
      <vt:lpstr>Poppins Extra-Light</vt:lpstr>
      <vt:lpstr>Office Theme</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Betonex Sunum Taslak</dc:title>
  <cp:lastModifiedBy>Yankı ERGÜL</cp:lastModifiedBy>
  <cp:revision>2</cp:revision>
  <dcterms:created xsi:type="dcterms:W3CDTF">2006-08-16T00:00:00Z</dcterms:created>
  <dcterms:modified xsi:type="dcterms:W3CDTF">2026-07-19T16:04:26Z</dcterms:modified>
  <dc:identifier>DAHP1JOH0Cc</dc:identifier>
</cp:coreProperties>
</file>